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9AA3-F2F1-4CE0-A8E4-96E2B664AD1A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28DB-EFEC-4BEE-8FC1-117AD5E6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128DB-EFEC-4BEE-8FC1-117AD5E6C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3B7BFD-4BF7-48AE-84AB-4BBD48FBA409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7D98AA-0933-4DC8-AFDC-4C1A0144AB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88" y="2438400"/>
            <a:ext cx="3313355" cy="19812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chemeClr val="tx1"/>
                </a:solidFill>
                <a:latin typeface="Abadi MT Condensed Extra Bold" panose="020B0A06030101010103" pitchFamily="34" charset="0"/>
              </a:rPr>
              <a:t>Recycling Program</a:t>
            </a:r>
            <a:endParaRPr lang="en-US" sz="6000" b="1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60" y="0"/>
            <a:ext cx="189310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90" y="4724400"/>
            <a:ext cx="1019846" cy="1111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55" y="500437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YANKTON SIOUX TRIBE UTILITIES PROGRAM</a:t>
            </a:r>
          </a:p>
          <a:p>
            <a:r>
              <a:rPr lang="en-US" sz="1400" b="1" dirty="0" smtClean="0"/>
              <a:t>ENVIRONMENTAL PROTECTION PROGRAM</a:t>
            </a:r>
          </a:p>
          <a:p>
            <a:r>
              <a:rPr lang="en-US" sz="1400" b="1" dirty="0" smtClean="0"/>
              <a:t>PO BOX 1153</a:t>
            </a:r>
          </a:p>
          <a:p>
            <a:r>
              <a:rPr lang="en-US" sz="1400" b="1" dirty="0" smtClean="0"/>
              <a:t>WAGNER, SD  57380</a:t>
            </a:r>
          </a:p>
          <a:p>
            <a:r>
              <a:rPr lang="en-US" sz="1400" b="1" dirty="0" smtClean="0"/>
              <a:t>PHONE:  1(605) 384-5003</a:t>
            </a:r>
          </a:p>
          <a:p>
            <a:r>
              <a:rPr lang="en-US" sz="1400" b="1" dirty="0" smtClean="0"/>
              <a:t>FAX:  1(605) 384-5006</a:t>
            </a:r>
            <a:endParaRPr lang="en-US" sz="1400" b="1" dirty="0"/>
          </a:p>
        </p:txBody>
      </p:sp>
      <p:pic>
        <p:nvPicPr>
          <p:cNvPr id="1028" name="Picture 4" descr="C:\Users\Lisa\AppData\Local\Microsoft\Windows\Temporary Internet Files\Content.IE5\W47MOF2L\MC9004376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1" y="838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5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85800"/>
            <a:ext cx="7024744" cy="102766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FYI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Everybody creates waste and they can control how much they create</a:t>
            </a:r>
          </a:p>
          <a:p>
            <a:r>
              <a:rPr lang="en-US" dirty="0" smtClean="0"/>
              <a:t>Disposing waste in a landfill costs – regardless of who or where it’s collected from</a:t>
            </a:r>
          </a:p>
          <a:p>
            <a:r>
              <a:rPr lang="en-US" dirty="0" smtClean="0"/>
              <a:t>There is no method of waste disposal that’s free…you either pay money to do it right or you pay later with health impacts and/or high disease rates</a:t>
            </a:r>
          </a:p>
          <a:p>
            <a:r>
              <a:rPr lang="en-US" dirty="0" smtClean="0"/>
              <a:t>It costs staff time to move it aside and sort through it</a:t>
            </a:r>
          </a:p>
          <a:p>
            <a:r>
              <a:rPr lang="en-US" dirty="0" smtClean="0"/>
              <a:t>It delays or prevents performance of scheduled daily tasks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6933"/>
            <a:ext cx="3743064" cy="702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1896533" cy="189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83" y="879475"/>
            <a:ext cx="1587167" cy="13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Yankton Sioux Tribe Recycling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</a:p>
          <a:p>
            <a:r>
              <a:rPr lang="en-US" dirty="0" smtClean="0"/>
              <a:t>Cardboard</a:t>
            </a:r>
          </a:p>
          <a:p>
            <a:r>
              <a:rPr lang="en-US" dirty="0" smtClean="0"/>
              <a:t>Newspaper</a:t>
            </a:r>
          </a:p>
          <a:p>
            <a:r>
              <a:rPr lang="en-US" dirty="0" smtClean="0"/>
              <a:t>Plastic Bottles</a:t>
            </a:r>
          </a:p>
          <a:p>
            <a:r>
              <a:rPr lang="en-US" dirty="0" smtClean="0"/>
              <a:t>Metal Cans</a:t>
            </a:r>
          </a:p>
          <a:p>
            <a:r>
              <a:rPr lang="en-US" dirty="0" smtClean="0"/>
              <a:t>Aluminum Cans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312260"/>
            <a:ext cx="1867277" cy="1400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191000"/>
            <a:ext cx="1867277" cy="1400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1" y="2341118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1" y="41910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Yankton Sioux Tribe Utilities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019748"/>
          </a:xfrm>
        </p:spPr>
        <p:txBody>
          <a:bodyPr/>
          <a:lstStyle/>
          <a:p>
            <a:r>
              <a:rPr lang="en-US" dirty="0" smtClean="0"/>
              <a:t>YST - Utilities Manager</a:t>
            </a:r>
          </a:p>
          <a:p>
            <a:pPr lvl="1"/>
            <a:r>
              <a:rPr lang="en-US" dirty="0" smtClean="0"/>
              <a:t>Mr. Bryan </a:t>
            </a:r>
            <a:r>
              <a:rPr lang="en-US" dirty="0" err="1" smtClean="0"/>
              <a:t>Heth</a:t>
            </a:r>
            <a:endParaRPr lang="en-US" dirty="0" smtClean="0"/>
          </a:p>
          <a:p>
            <a:pPr lvl="1"/>
            <a:r>
              <a:rPr lang="en-US" dirty="0" smtClean="0"/>
              <a:t>Sheldon Powers</a:t>
            </a:r>
          </a:p>
          <a:p>
            <a:pPr lvl="1"/>
            <a:r>
              <a:rPr lang="en-US" dirty="0" smtClean="0"/>
              <a:t>Ronald Knudsen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364776"/>
            <a:ext cx="1905000" cy="113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4582406"/>
            <a:ext cx="1333500" cy="132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484449"/>
            <a:ext cx="182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C:\Users\Lisa\AppData\Local\Microsoft\Windows\Temporary Internet Files\Content.IE5\1DUVVK2P\MC9102170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23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Lisa\AppData\Local\Microsoft\Windows\Temporary Internet Files\Content.IE5\1DUVVK2P\MC9102170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0" y="4038600"/>
            <a:ext cx="323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Lisa\AppData\Local\Microsoft\Windows\Temporary Internet Files\Content.IE5\1DUVVK2P\MC9102170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0" y="3214686"/>
            <a:ext cx="323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Lisa\AppData\Local\Microsoft\Windows\Temporary Internet Files\Content.IE5\1DUVVK2P\MC9102170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2687"/>
            <a:ext cx="323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Lisa\AppData\Local\Microsoft\Windows\Temporary Internet Files\Content.IE5\1DUVVK2P\MC9102170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9592"/>
            <a:ext cx="323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24400" y="914400"/>
            <a:ext cx="330098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VISION AND GOALS OF RECYCLING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876800" y="1828466"/>
            <a:ext cx="3300573" cy="400526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        </a:t>
            </a:r>
            <a:endParaRPr lang="en-US" dirty="0"/>
          </a:p>
          <a:p>
            <a:r>
              <a:rPr lang="en-US" dirty="0" smtClean="0"/>
              <a:t>          </a:t>
            </a:r>
            <a:r>
              <a:rPr lang="en-US" sz="2500" dirty="0" smtClean="0"/>
              <a:t>To protect the quality of water, air, and land</a:t>
            </a:r>
          </a:p>
          <a:p>
            <a:endParaRPr lang="en-US" sz="2500" dirty="0"/>
          </a:p>
          <a:p>
            <a:r>
              <a:rPr lang="en-US" sz="2500" dirty="0" smtClean="0"/>
              <a:t> 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To protect the Reservation’s domestic animals and wildlife</a:t>
            </a:r>
          </a:p>
          <a:p>
            <a:endParaRPr lang="en-US" sz="2500" dirty="0"/>
          </a:p>
          <a:p>
            <a:r>
              <a:rPr lang="en-US" sz="2500" dirty="0"/>
              <a:t> </a:t>
            </a:r>
            <a:r>
              <a:rPr lang="en-US" sz="2500" dirty="0" smtClean="0"/>
              <a:t>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To keep the Reservation a beautiful and healthy place to live for generations to come</a:t>
            </a:r>
          </a:p>
          <a:p>
            <a:endParaRPr lang="en-US" sz="2500" dirty="0"/>
          </a:p>
          <a:p>
            <a:r>
              <a:rPr lang="en-US" sz="2500" dirty="0"/>
              <a:t> </a:t>
            </a:r>
            <a:r>
              <a:rPr lang="en-US" sz="2500" dirty="0" smtClean="0"/>
              <a:t>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To bring the Tribe’s Recycling Program to the highest possible level of efficiency</a:t>
            </a:r>
          </a:p>
          <a:p>
            <a:endParaRPr lang="en-US" sz="2500" dirty="0"/>
          </a:p>
          <a:p>
            <a:r>
              <a:rPr lang="en-US" sz="2500" dirty="0" smtClean="0"/>
              <a:t>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To bring community members, tribal organizations, businesses and schools together to discover how directly recycling impacts the quality of life.</a:t>
            </a:r>
          </a:p>
          <a:p>
            <a:endParaRPr lang="en-US" dirty="0"/>
          </a:p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14"/>
            <a:ext cx="32004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13151"/>
            <a:ext cx="34099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have a recycling plan?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bring the community together in a common vision of public health and environment</a:t>
            </a:r>
          </a:p>
          <a:p>
            <a:r>
              <a:rPr lang="en-US" dirty="0" smtClean="0"/>
              <a:t>To involve the community in setting major program goals</a:t>
            </a:r>
          </a:p>
          <a:p>
            <a:r>
              <a:rPr lang="en-US" dirty="0" smtClean="0"/>
              <a:t>To define roles and responsibilities for recycling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30480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206375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4282"/>
      </p:ext>
    </p:extLst>
  </p:cSld>
  <p:clrMapOvr>
    <a:masterClrMapping/>
  </p:clrMapOvr>
  <p:transition spd="slow">
    <p:comb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Goals of the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Bring the Tribe’s recycling operations to the highest possible level of efficiency</a:t>
            </a:r>
          </a:p>
          <a:p>
            <a:r>
              <a:rPr lang="en-US" dirty="0" smtClean="0"/>
              <a:t>Provide comprehensive service at appropriate levels of cost to the department and its customers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Bring community members together to discover how directly recycling impacts the quality of life</a:t>
            </a:r>
          </a:p>
          <a:p>
            <a:r>
              <a:rPr lang="en-US" dirty="0" smtClean="0"/>
              <a:t>To ask individuals to contribute ideas and help bring about positive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1" y="4078140"/>
            <a:ext cx="1776784" cy="2175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steps to generate less waste, such as:</a:t>
            </a:r>
          </a:p>
          <a:p>
            <a:pPr lvl="1"/>
            <a:r>
              <a:rPr lang="en-US" dirty="0" smtClean="0"/>
              <a:t>Using washable sport bottles and coffee mugs instead of disposable cups</a:t>
            </a:r>
          </a:p>
          <a:p>
            <a:pPr lvl="1"/>
            <a:r>
              <a:rPr lang="en-US" dirty="0" smtClean="0"/>
              <a:t>Copying on both sides when possible</a:t>
            </a:r>
          </a:p>
          <a:p>
            <a:pPr lvl="1"/>
            <a:r>
              <a:rPr lang="en-US" dirty="0" smtClean="0"/>
              <a:t>Repairing instead of replacing</a:t>
            </a:r>
          </a:p>
          <a:p>
            <a:pPr lvl="1"/>
            <a:r>
              <a:rPr lang="en-US" dirty="0" smtClean="0"/>
              <a:t>Buying refillable ink pens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2452193" cy="58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835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10" y="1173009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Reuse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Repairing something to extend its use.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Reusing an item for a different purpose.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47" y="3209951"/>
            <a:ext cx="3419475" cy="2308145"/>
          </a:xfrm>
        </p:spPr>
      </p:pic>
      <p:sp>
        <p:nvSpPr>
          <p:cNvPr id="12" name="TextBox 11"/>
          <p:cNvSpPr txBox="1"/>
          <p:nvPr/>
        </p:nvSpPr>
        <p:spPr>
          <a:xfrm>
            <a:off x="5011837" y="3209951"/>
            <a:ext cx="3217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water/soda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folders and binders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Paper that had only one side written on it can be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 used books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Purchase and use supplies from recycled products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64" y="12443"/>
            <a:ext cx="3380790" cy="533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1795"/>
            <a:ext cx="824232" cy="1042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30840"/>
            <a:ext cx="984792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67" y="707899"/>
            <a:ext cx="5382210" cy="1032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Recycling (collection)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Shredded paper</a:t>
            </a:r>
          </a:p>
          <a:p>
            <a:r>
              <a:rPr lang="en-US" dirty="0" smtClean="0"/>
              <a:t>Ground tires into asphalt</a:t>
            </a:r>
          </a:p>
          <a:p>
            <a:r>
              <a:rPr lang="en-US" dirty="0" smtClean="0"/>
              <a:t>Turning aluminum cans into patio furniture or new cans</a:t>
            </a:r>
          </a:p>
          <a:p>
            <a:r>
              <a:rPr lang="en-US" dirty="0" smtClean="0"/>
              <a:t>Milk jugs into plastic lumber furniture</a:t>
            </a:r>
          </a:p>
          <a:p>
            <a:r>
              <a:rPr lang="en-US" dirty="0" smtClean="0"/>
              <a:t>Soda bottles into filler or poly-cotton t-shirts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633977" y="2396992"/>
            <a:ext cx="17938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4299721"/>
            <a:ext cx="26098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267" y="2156596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38" y="-21382"/>
            <a:ext cx="3434257" cy="6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7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80" y="59204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Composting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721" y="1735048"/>
            <a:ext cx="3419856" cy="12207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nature’s process to turn organics like food waste, yard waste and manure into soil improvement.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 nitrogen (‘greens’):  non-meat food scraps, grass clippings</a:t>
            </a:r>
          </a:p>
          <a:p>
            <a:r>
              <a:rPr lang="en-US" dirty="0" smtClean="0"/>
              <a:t>High carbon (‘browns’:  fallen leaves, tree trunks and branches, scrap wood, low-value paper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1981200"/>
            <a:ext cx="3055717" cy="974572"/>
          </a:xfrm>
        </p:spPr>
        <p:txBody>
          <a:bodyPr/>
          <a:lstStyle/>
          <a:p>
            <a:pPr algn="dist"/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Adds organic material as well as chemical nutrients for soil</a:t>
            </a:r>
          </a:p>
          <a:p>
            <a:r>
              <a:rPr lang="en-US" dirty="0" smtClean="0"/>
              <a:t>Improves water retention of soil (holds 150% of own weight in water)</a:t>
            </a:r>
          </a:p>
          <a:p>
            <a:r>
              <a:rPr lang="en-US" dirty="0" smtClean="0"/>
              <a:t>Improves disease and pest resistance of plants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90600"/>
            <a:ext cx="1158240" cy="1152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6549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57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Final Disposal (landfilling)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4082143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Allows no way to recover incurred costs of collection and transport</a:t>
            </a:r>
          </a:p>
          <a:p>
            <a:r>
              <a:rPr lang="en-US" dirty="0" smtClean="0"/>
              <a:t>Offers no way to obtain revenue</a:t>
            </a:r>
          </a:p>
          <a:p>
            <a:r>
              <a:rPr lang="en-US" dirty="0" smtClean="0"/>
              <a:t>Wastes potential raw materials</a:t>
            </a:r>
          </a:p>
          <a:p>
            <a:r>
              <a:rPr lang="en-US" dirty="0" smtClean="0"/>
              <a:t>Landfill is a constantly diminishing commodity</a:t>
            </a:r>
          </a:p>
          <a:p>
            <a:r>
              <a:rPr lang="en-US" dirty="0" smtClean="0"/>
              <a:t>Should be method of last resort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000" y="4394200"/>
            <a:ext cx="22352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5300" y="1858283"/>
            <a:ext cx="2249716" cy="16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2216</TotalTime>
  <Words>546</Words>
  <Application>Microsoft Office PowerPoint</Application>
  <PresentationFormat>On-screen Show (4:3)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MT Condensed Extra Bold</vt:lpstr>
      <vt:lpstr>Arial</vt:lpstr>
      <vt:lpstr>Calibri</vt:lpstr>
      <vt:lpstr>Century Gothic</vt:lpstr>
      <vt:lpstr>Wingdings 2</vt:lpstr>
      <vt:lpstr>Austin</vt:lpstr>
      <vt:lpstr> Recycling Program</vt:lpstr>
      <vt:lpstr>VISION AND GOALS OF RECYCLING</vt:lpstr>
      <vt:lpstr>Why have a recycling plan?</vt:lpstr>
      <vt:lpstr>Goals of the Plan</vt:lpstr>
      <vt:lpstr>Reduction</vt:lpstr>
      <vt:lpstr>Reuse</vt:lpstr>
      <vt:lpstr>Recycling (collection)</vt:lpstr>
      <vt:lpstr>Composting</vt:lpstr>
      <vt:lpstr>Final Disposal (landfilling)</vt:lpstr>
      <vt:lpstr>FYI</vt:lpstr>
      <vt:lpstr>Yankton Sioux Tribe Recycling Center</vt:lpstr>
      <vt:lpstr>Yankton Sioux Tribe Utilities Staff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Program</dc:title>
  <dc:creator>Lisa</dc:creator>
  <cp:lastModifiedBy>William Sixtoes</cp:lastModifiedBy>
  <cp:revision>39</cp:revision>
  <dcterms:created xsi:type="dcterms:W3CDTF">2013-11-01T19:50:56Z</dcterms:created>
  <dcterms:modified xsi:type="dcterms:W3CDTF">2013-11-14T16:58:09Z</dcterms:modified>
</cp:coreProperties>
</file>